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047" r:id="rId4"/>
    <p:sldId id="1085" r:id="rId5"/>
    <p:sldId id="1087" r:id="rId6"/>
    <p:sldId id="1086" r:id="rId7"/>
    <p:sldId id="1088" r:id="rId8"/>
    <p:sldId id="1020" r:id="rId9"/>
    <p:sldId id="883" r:id="rId10"/>
    <p:sldId id="1089" r:id="rId11"/>
    <p:sldId id="1090" r:id="rId12"/>
    <p:sldId id="1091" r:id="rId13"/>
    <p:sldId id="1092" r:id="rId14"/>
    <p:sldId id="1093" r:id="rId15"/>
    <p:sldId id="1094" r:id="rId16"/>
    <p:sldId id="1095" r:id="rId17"/>
    <p:sldId id="1096" r:id="rId18"/>
    <p:sldId id="1097" r:id="rId19"/>
    <p:sldId id="1098" r:id="rId20"/>
    <p:sldId id="1099" r:id="rId21"/>
    <p:sldId id="110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17A41-C47B-420C-B697-C78A6356DDAC}" v="566" dt="2024-08-24T14:42:19.3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19517A41-C47B-420C-B697-C78A6356DDAC}"/>
    <pc:docChg chg="custSel addSld delSld modSld">
      <pc:chgData name="Ed Godfrey" userId="61aa7c48ee0e3db0" providerId="LiveId" clId="{19517A41-C47B-420C-B697-C78A6356DDAC}" dt="2024-08-24T14:42:19.326" v="872"/>
      <pc:docMkLst>
        <pc:docMk/>
      </pc:docMkLst>
      <pc:sldChg chg="modSp mod">
        <pc:chgData name="Ed Godfrey" userId="61aa7c48ee0e3db0" providerId="LiveId" clId="{19517A41-C47B-420C-B697-C78A6356DDAC}" dt="2024-08-23T19:18:52.403" v="3" actId="20577"/>
        <pc:sldMkLst>
          <pc:docMk/>
          <pc:sldMk cId="286626818" sldId="636"/>
        </pc:sldMkLst>
        <pc:spChg chg="mod">
          <ac:chgData name="Ed Godfrey" userId="61aa7c48ee0e3db0" providerId="LiveId" clId="{19517A41-C47B-420C-B697-C78A6356DDAC}" dt="2024-08-23T19:18:48.628" v="1" actId="20577"/>
          <ac:spMkLst>
            <pc:docMk/>
            <pc:sldMk cId="286626818" sldId="636"/>
            <ac:spMk id="3" creationId="{1206BF46-F60A-B583-BE9A-98813DA83DD6}"/>
          </ac:spMkLst>
        </pc:spChg>
        <pc:spChg chg="mod">
          <ac:chgData name="Ed Godfrey" userId="61aa7c48ee0e3db0" providerId="LiveId" clId="{19517A41-C47B-420C-B697-C78A6356DDAC}" dt="2024-08-23T19:18:52.403" v="3" actId="20577"/>
          <ac:spMkLst>
            <pc:docMk/>
            <pc:sldMk cId="286626818" sldId="636"/>
            <ac:spMk id="4" creationId="{E81091B1-FFCB-0593-6511-1E1CB61C648D}"/>
          </ac:spMkLst>
        </pc:spChg>
      </pc:sldChg>
      <pc:sldChg chg="addSp modSp mod modAnim">
        <pc:chgData name="Ed Godfrey" userId="61aa7c48ee0e3db0" providerId="LiveId" clId="{19517A41-C47B-420C-B697-C78A6356DDAC}" dt="2024-08-24T14:24:02.119" v="357" actId="114"/>
        <pc:sldMkLst>
          <pc:docMk/>
          <pc:sldMk cId="2359285980" sldId="883"/>
        </pc:sldMkLst>
        <pc:spChg chg="mod">
          <ac:chgData name="Ed Godfrey" userId="61aa7c48ee0e3db0" providerId="LiveId" clId="{19517A41-C47B-420C-B697-C78A6356DDAC}" dt="2024-08-23T19:24:56.084" v="95" actId="2711"/>
          <ac:spMkLst>
            <pc:docMk/>
            <pc:sldMk cId="2359285980" sldId="883"/>
            <ac:spMk id="2" creationId="{079102CD-FBB5-CF8F-8FB9-E6AA18A790D7}"/>
          </ac:spMkLst>
        </pc:spChg>
        <pc:spChg chg="mod">
          <ac:chgData name="Ed Godfrey" userId="61aa7c48ee0e3db0" providerId="LiveId" clId="{19517A41-C47B-420C-B697-C78A6356DDAC}" dt="2024-08-23T19:24:25.272" v="91" actId="6549"/>
          <ac:spMkLst>
            <pc:docMk/>
            <pc:sldMk cId="2359285980" sldId="883"/>
            <ac:spMk id="3" creationId="{9E3293C3-2021-04F5-B3B2-149081BCD341}"/>
          </ac:spMkLst>
        </pc:spChg>
        <pc:spChg chg="add mod">
          <ac:chgData name="Ed Godfrey" userId="61aa7c48ee0e3db0" providerId="LiveId" clId="{19517A41-C47B-420C-B697-C78A6356DDAC}" dt="2024-08-24T14:22:40.116" v="230" actId="255"/>
          <ac:spMkLst>
            <pc:docMk/>
            <pc:sldMk cId="2359285980" sldId="883"/>
            <ac:spMk id="4" creationId="{74D59B51-FC45-C044-CBED-C8606FD173C1}"/>
          </ac:spMkLst>
        </pc:spChg>
        <pc:spChg chg="add mod">
          <ac:chgData name="Ed Godfrey" userId="61aa7c48ee0e3db0" providerId="LiveId" clId="{19517A41-C47B-420C-B697-C78A6356DDAC}" dt="2024-08-24T14:24:02.119" v="357" actId="114"/>
          <ac:spMkLst>
            <pc:docMk/>
            <pc:sldMk cId="2359285980" sldId="883"/>
            <ac:spMk id="5" creationId="{AB41D508-E349-75EE-F461-2DA026F253F6}"/>
          </ac:spMkLst>
        </pc:spChg>
      </pc:sldChg>
      <pc:sldChg chg="del">
        <pc:chgData name="Ed Godfrey" userId="61aa7c48ee0e3db0" providerId="LiveId" clId="{19517A41-C47B-420C-B697-C78A6356DDAC}" dt="2024-08-24T14:42:03.116" v="857" actId="47"/>
        <pc:sldMkLst>
          <pc:docMk/>
          <pc:sldMk cId="415147340" sldId="1050"/>
        </pc:sldMkLst>
      </pc:sldChg>
      <pc:sldChg chg="del">
        <pc:chgData name="Ed Godfrey" userId="61aa7c48ee0e3db0" providerId="LiveId" clId="{19517A41-C47B-420C-B697-C78A6356DDAC}" dt="2024-08-24T14:42:05.520" v="860" actId="47"/>
        <pc:sldMkLst>
          <pc:docMk/>
          <pc:sldMk cId="379231182" sldId="1054"/>
        </pc:sldMkLst>
      </pc:sldChg>
      <pc:sldChg chg="del">
        <pc:chgData name="Ed Godfrey" userId="61aa7c48ee0e3db0" providerId="LiveId" clId="{19517A41-C47B-420C-B697-C78A6356DDAC}" dt="2024-08-24T14:42:05.916" v="861" actId="47"/>
        <pc:sldMkLst>
          <pc:docMk/>
          <pc:sldMk cId="4257852656" sldId="1059"/>
        </pc:sldMkLst>
      </pc:sldChg>
      <pc:sldChg chg="del">
        <pc:chgData name="Ed Godfrey" userId="61aa7c48ee0e3db0" providerId="LiveId" clId="{19517A41-C47B-420C-B697-C78A6356DDAC}" dt="2024-08-24T14:42:07.443" v="864" actId="47"/>
        <pc:sldMkLst>
          <pc:docMk/>
          <pc:sldMk cId="156937476" sldId="1060"/>
        </pc:sldMkLst>
      </pc:sldChg>
      <pc:sldChg chg="del">
        <pc:chgData name="Ed Godfrey" userId="61aa7c48ee0e3db0" providerId="LiveId" clId="{19517A41-C47B-420C-B697-C78A6356DDAC}" dt="2024-08-24T14:42:09.070" v="869" actId="47"/>
        <pc:sldMkLst>
          <pc:docMk/>
          <pc:sldMk cId="2542257464" sldId="1061"/>
        </pc:sldMkLst>
      </pc:sldChg>
      <pc:sldChg chg="del">
        <pc:chgData name="Ed Godfrey" userId="61aa7c48ee0e3db0" providerId="LiveId" clId="{19517A41-C47B-420C-B697-C78A6356DDAC}" dt="2024-08-24T14:42:08.227" v="866" actId="47"/>
        <pc:sldMkLst>
          <pc:docMk/>
          <pc:sldMk cId="3919839711" sldId="1066"/>
        </pc:sldMkLst>
      </pc:sldChg>
      <pc:sldChg chg="del">
        <pc:chgData name="Ed Godfrey" userId="61aa7c48ee0e3db0" providerId="LiveId" clId="{19517A41-C47B-420C-B697-C78A6356DDAC}" dt="2024-08-24T14:42:04.587" v="858" actId="47"/>
        <pc:sldMkLst>
          <pc:docMk/>
          <pc:sldMk cId="2935846899" sldId="1076"/>
        </pc:sldMkLst>
      </pc:sldChg>
      <pc:sldChg chg="del">
        <pc:chgData name="Ed Godfrey" userId="61aa7c48ee0e3db0" providerId="LiveId" clId="{19517A41-C47B-420C-B697-C78A6356DDAC}" dt="2024-08-24T14:42:05.096" v="859" actId="47"/>
        <pc:sldMkLst>
          <pc:docMk/>
          <pc:sldMk cId="3082519781" sldId="1077"/>
        </pc:sldMkLst>
      </pc:sldChg>
      <pc:sldChg chg="del">
        <pc:chgData name="Ed Godfrey" userId="61aa7c48ee0e3db0" providerId="LiveId" clId="{19517A41-C47B-420C-B697-C78A6356DDAC}" dt="2024-08-24T14:42:06.617" v="862" actId="47"/>
        <pc:sldMkLst>
          <pc:docMk/>
          <pc:sldMk cId="3270104634" sldId="1078"/>
        </pc:sldMkLst>
      </pc:sldChg>
      <pc:sldChg chg="del">
        <pc:chgData name="Ed Godfrey" userId="61aa7c48ee0e3db0" providerId="LiveId" clId="{19517A41-C47B-420C-B697-C78A6356DDAC}" dt="2024-08-24T14:42:07.010" v="863" actId="47"/>
        <pc:sldMkLst>
          <pc:docMk/>
          <pc:sldMk cId="1938882470" sldId="1079"/>
        </pc:sldMkLst>
      </pc:sldChg>
      <pc:sldChg chg="del">
        <pc:chgData name="Ed Godfrey" userId="61aa7c48ee0e3db0" providerId="LiveId" clId="{19517A41-C47B-420C-B697-C78A6356DDAC}" dt="2024-08-24T14:42:07.994" v="865" actId="47"/>
        <pc:sldMkLst>
          <pc:docMk/>
          <pc:sldMk cId="1187537796" sldId="1080"/>
        </pc:sldMkLst>
      </pc:sldChg>
      <pc:sldChg chg="del">
        <pc:chgData name="Ed Godfrey" userId="61aa7c48ee0e3db0" providerId="LiveId" clId="{19517A41-C47B-420C-B697-C78A6356DDAC}" dt="2024-08-24T14:42:08.459" v="867" actId="47"/>
        <pc:sldMkLst>
          <pc:docMk/>
          <pc:sldMk cId="1762595595" sldId="1081"/>
        </pc:sldMkLst>
      </pc:sldChg>
      <pc:sldChg chg="del">
        <pc:chgData name="Ed Godfrey" userId="61aa7c48ee0e3db0" providerId="LiveId" clId="{19517A41-C47B-420C-B697-C78A6356DDAC}" dt="2024-08-24T14:42:08.697" v="868" actId="47"/>
        <pc:sldMkLst>
          <pc:docMk/>
          <pc:sldMk cId="2386202684" sldId="1082"/>
        </pc:sldMkLst>
      </pc:sldChg>
      <pc:sldChg chg="del">
        <pc:chgData name="Ed Godfrey" userId="61aa7c48ee0e3db0" providerId="LiveId" clId="{19517A41-C47B-420C-B697-C78A6356DDAC}" dt="2024-08-24T14:42:09.519" v="870" actId="47"/>
        <pc:sldMkLst>
          <pc:docMk/>
          <pc:sldMk cId="2224205207" sldId="1083"/>
        </pc:sldMkLst>
      </pc:sldChg>
      <pc:sldChg chg="del">
        <pc:chgData name="Ed Godfrey" userId="61aa7c48ee0e3db0" providerId="LiveId" clId="{19517A41-C47B-420C-B697-C78A6356DDAC}" dt="2024-08-24T14:42:10.440" v="871" actId="47"/>
        <pc:sldMkLst>
          <pc:docMk/>
          <pc:sldMk cId="1975188055" sldId="1084"/>
        </pc:sldMkLst>
      </pc:sldChg>
      <pc:sldChg chg="modSp add mod">
        <pc:chgData name="Ed Godfrey" userId="61aa7c48ee0e3db0" providerId="LiveId" clId="{19517A41-C47B-420C-B697-C78A6356DDAC}" dt="2024-08-23T19:21:07.442" v="36" actId="255"/>
        <pc:sldMkLst>
          <pc:docMk/>
          <pc:sldMk cId="921762218" sldId="1085"/>
        </pc:sldMkLst>
        <pc:spChg chg="mod">
          <ac:chgData name="Ed Godfrey" userId="61aa7c48ee0e3db0" providerId="LiveId" clId="{19517A41-C47B-420C-B697-C78A6356DDAC}" dt="2024-08-23T19:21:07.442" v="36" actId="255"/>
          <ac:spMkLst>
            <pc:docMk/>
            <pc:sldMk cId="921762218" sldId="1085"/>
            <ac:spMk id="3" creationId="{9E3293C3-2021-04F5-B3B2-149081BCD341}"/>
          </ac:spMkLst>
        </pc:spChg>
        <pc:spChg chg="mod">
          <ac:chgData name="Ed Godfrey" userId="61aa7c48ee0e3db0" providerId="LiveId" clId="{19517A41-C47B-420C-B697-C78A6356DDAC}" dt="2024-08-23T19:20:12.986" v="28" actId="20577"/>
          <ac:spMkLst>
            <pc:docMk/>
            <pc:sldMk cId="921762218" sldId="1085"/>
            <ac:spMk id="6" creationId="{27341E30-1523-0531-D0E1-7D6824619EE0}"/>
          </ac:spMkLst>
        </pc:spChg>
      </pc:sldChg>
      <pc:sldChg chg="modSp add mod">
        <pc:chgData name="Ed Godfrey" userId="61aa7c48ee0e3db0" providerId="LiveId" clId="{19517A41-C47B-420C-B697-C78A6356DDAC}" dt="2024-08-23T19:23:14.457" v="51" actId="20577"/>
        <pc:sldMkLst>
          <pc:docMk/>
          <pc:sldMk cId="754340767" sldId="1086"/>
        </pc:sldMkLst>
        <pc:spChg chg="mod">
          <ac:chgData name="Ed Godfrey" userId="61aa7c48ee0e3db0" providerId="LiveId" clId="{19517A41-C47B-420C-B697-C78A6356DDAC}" dt="2024-08-23T19:23:08.463" v="41" actId="113"/>
          <ac:spMkLst>
            <pc:docMk/>
            <pc:sldMk cId="754340767" sldId="1086"/>
            <ac:spMk id="3" creationId="{9E3293C3-2021-04F5-B3B2-149081BCD341}"/>
          </ac:spMkLst>
        </pc:spChg>
        <pc:spChg chg="mod">
          <ac:chgData name="Ed Godfrey" userId="61aa7c48ee0e3db0" providerId="LiveId" clId="{19517A41-C47B-420C-B697-C78A6356DDAC}" dt="2024-08-23T19:23:14.457" v="51" actId="20577"/>
          <ac:spMkLst>
            <pc:docMk/>
            <pc:sldMk cId="754340767" sldId="1086"/>
            <ac:spMk id="6" creationId="{27341E30-1523-0531-D0E1-7D6824619EE0}"/>
          </ac:spMkLst>
        </pc:spChg>
      </pc:sldChg>
      <pc:sldChg chg="modSp add mod">
        <pc:chgData name="Ed Godfrey" userId="61aa7c48ee0e3db0" providerId="LiveId" clId="{19517A41-C47B-420C-B697-C78A6356DDAC}" dt="2024-08-23T19:20:47.992" v="34" actId="255"/>
        <pc:sldMkLst>
          <pc:docMk/>
          <pc:sldMk cId="1526382289" sldId="1087"/>
        </pc:sldMkLst>
        <pc:spChg chg="mod">
          <ac:chgData name="Ed Godfrey" userId="61aa7c48ee0e3db0" providerId="LiveId" clId="{19517A41-C47B-420C-B697-C78A6356DDAC}" dt="2024-08-23T19:20:47.992" v="34" actId="255"/>
          <ac:spMkLst>
            <pc:docMk/>
            <pc:sldMk cId="1526382289" sldId="1087"/>
            <ac:spMk id="3" creationId="{9E3293C3-2021-04F5-B3B2-149081BCD341}"/>
          </ac:spMkLst>
        </pc:spChg>
      </pc:sldChg>
      <pc:sldChg chg="modSp add mod">
        <pc:chgData name="Ed Godfrey" userId="61aa7c48ee0e3db0" providerId="LiveId" clId="{19517A41-C47B-420C-B697-C78A6356DDAC}" dt="2024-08-23T19:23:48.737" v="71" actId="20577"/>
        <pc:sldMkLst>
          <pc:docMk/>
          <pc:sldMk cId="3518899924" sldId="1088"/>
        </pc:sldMkLst>
        <pc:spChg chg="mod">
          <ac:chgData name="Ed Godfrey" userId="61aa7c48ee0e3db0" providerId="LiveId" clId="{19517A41-C47B-420C-B697-C78A6356DDAC}" dt="2024-08-23T19:23:42.506" v="59" actId="20577"/>
          <ac:spMkLst>
            <pc:docMk/>
            <pc:sldMk cId="3518899924" sldId="1088"/>
            <ac:spMk id="3" creationId="{9E3293C3-2021-04F5-B3B2-149081BCD341}"/>
          </ac:spMkLst>
        </pc:spChg>
        <pc:spChg chg="mod">
          <ac:chgData name="Ed Godfrey" userId="61aa7c48ee0e3db0" providerId="LiveId" clId="{19517A41-C47B-420C-B697-C78A6356DDAC}" dt="2024-08-23T19:23:48.737" v="71" actId="20577"/>
          <ac:spMkLst>
            <pc:docMk/>
            <pc:sldMk cId="3518899924" sldId="1088"/>
            <ac:spMk id="6" creationId="{27341E30-1523-0531-D0E1-7D6824619EE0}"/>
          </ac:spMkLst>
        </pc:spChg>
      </pc:sldChg>
      <pc:sldChg chg="modSp add mod">
        <pc:chgData name="Ed Godfrey" userId="61aa7c48ee0e3db0" providerId="LiveId" clId="{19517A41-C47B-420C-B697-C78A6356DDAC}" dt="2024-08-24T14:25:15.266" v="373" actId="20577"/>
        <pc:sldMkLst>
          <pc:docMk/>
          <pc:sldMk cId="1349583354" sldId="1089"/>
        </pc:sldMkLst>
        <pc:spChg chg="mod">
          <ac:chgData name="Ed Godfrey" userId="61aa7c48ee0e3db0" providerId="LiveId" clId="{19517A41-C47B-420C-B697-C78A6356DDAC}" dt="2024-08-24T14:25:06.334" v="362" actId="113"/>
          <ac:spMkLst>
            <pc:docMk/>
            <pc:sldMk cId="1349583354" sldId="1089"/>
            <ac:spMk id="3" creationId="{9E3293C3-2021-04F5-B3B2-149081BCD341}"/>
          </ac:spMkLst>
        </pc:spChg>
        <pc:spChg chg="mod">
          <ac:chgData name="Ed Godfrey" userId="61aa7c48ee0e3db0" providerId="LiveId" clId="{19517A41-C47B-420C-B697-C78A6356DDAC}" dt="2024-08-24T14:25:15.266" v="373" actId="20577"/>
          <ac:spMkLst>
            <pc:docMk/>
            <pc:sldMk cId="1349583354" sldId="1089"/>
            <ac:spMk id="6" creationId="{27341E30-1523-0531-D0E1-7D6824619EE0}"/>
          </ac:spMkLst>
        </pc:spChg>
      </pc:sldChg>
      <pc:sldChg chg="modSp add mod">
        <pc:chgData name="Ed Godfrey" userId="61aa7c48ee0e3db0" providerId="LiveId" clId="{19517A41-C47B-420C-B697-C78A6356DDAC}" dt="2024-08-24T14:26:23.922" v="382" actId="20577"/>
        <pc:sldMkLst>
          <pc:docMk/>
          <pc:sldMk cId="3163743562" sldId="1090"/>
        </pc:sldMkLst>
        <pc:spChg chg="mod">
          <ac:chgData name="Ed Godfrey" userId="61aa7c48ee0e3db0" providerId="LiveId" clId="{19517A41-C47B-420C-B697-C78A6356DDAC}" dt="2024-08-24T14:26:16.415" v="377" actId="255"/>
          <ac:spMkLst>
            <pc:docMk/>
            <pc:sldMk cId="3163743562" sldId="1090"/>
            <ac:spMk id="3" creationId="{9E3293C3-2021-04F5-B3B2-149081BCD341}"/>
          </ac:spMkLst>
        </pc:spChg>
        <pc:spChg chg="mod">
          <ac:chgData name="Ed Godfrey" userId="61aa7c48ee0e3db0" providerId="LiveId" clId="{19517A41-C47B-420C-B697-C78A6356DDAC}" dt="2024-08-24T14:26:23.922" v="382" actId="20577"/>
          <ac:spMkLst>
            <pc:docMk/>
            <pc:sldMk cId="3163743562" sldId="1090"/>
            <ac:spMk id="6" creationId="{27341E30-1523-0531-D0E1-7D6824619EE0}"/>
          </ac:spMkLst>
        </pc:spChg>
      </pc:sldChg>
      <pc:sldChg chg="modSp add mod">
        <pc:chgData name="Ed Godfrey" userId="61aa7c48ee0e3db0" providerId="LiveId" clId="{19517A41-C47B-420C-B697-C78A6356DDAC}" dt="2024-08-24T14:27:28.488" v="402" actId="20577"/>
        <pc:sldMkLst>
          <pc:docMk/>
          <pc:sldMk cId="2371190095" sldId="1091"/>
        </pc:sldMkLst>
        <pc:spChg chg="mod">
          <ac:chgData name="Ed Godfrey" userId="61aa7c48ee0e3db0" providerId="LiveId" clId="{19517A41-C47B-420C-B697-C78A6356DDAC}" dt="2024-08-24T14:27:21.533" v="387" actId="113"/>
          <ac:spMkLst>
            <pc:docMk/>
            <pc:sldMk cId="2371190095" sldId="1091"/>
            <ac:spMk id="3" creationId="{9E3293C3-2021-04F5-B3B2-149081BCD341}"/>
          </ac:spMkLst>
        </pc:spChg>
        <pc:spChg chg="mod">
          <ac:chgData name="Ed Godfrey" userId="61aa7c48ee0e3db0" providerId="LiveId" clId="{19517A41-C47B-420C-B697-C78A6356DDAC}" dt="2024-08-24T14:27:28.488" v="402" actId="20577"/>
          <ac:spMkLst>
            <pc:docMk/>
            <pc:sldMk cId="2371190095" sldId="1091"/>
            <ac:spMk id="6" creationId="{27341E30-1523-0531-D0E1-7D6824619EE0}"/>
          </ac:spMkLst>
        </pc:spChg>
      </pc:sldChg>
      <pc:sldChg chg="add">
        <pc:chgData name="Ed Godfrey" userId="61aa7c48ee0e3db0" providerId="LiveId" clId="{19517A41-C47B-420C-B697-C78A6356DDAC}" dt="2024-08-24T14:28:09.374" v="403"/>
        <pc:sldMkLst>
          <pc:docMk/>
          <pc:sldMk cId="2867174771" sldId="1092"/>
        </pc:sldMkLst>
      </pc:sldChg>
      <pc:sldChg chg="modSp add mod">
        <pc:chgData name="Ed Godfrey" userId="61aa7c48ee0e3db0" providerId="LiveId" clId="{19517A41-C47B-420C-B697-C78A6356DDAC}" dt="2024-08-24T14:29:23.544" v="433" actId="20577"/>
        <pc:sldMkLst>
          <pc:docMk/>
          <pc:sldMk cId="1801894318" sldId="1093"/>
        </pc:sldMkLst>
        <pc:spChg chg="mod">
          <ac:chgData name="Ed Godfrey" userId="61aa7c48ee0e3db0" providerId="LiveId" clId="{19517A41-C47B-420C-B697-C78A6356DDAC}" dt="2024-08-24T14:29:14.393" v="409" actId="255"/>
          <ac:spMkLst>
            <pc:docMk/>
            <pc:sldMk cId="1801894318" sldId="1093"/>
            <ac:spMk id="3" creationId="{9E3293C3-2021-04F5-B3B2-149081BCD341}"/>
          </ac:spMkLst>
        </pc:spChg>
        <pc:spChg chg="mod">
          <ac:chgData name="Ed Godfrey" userId="61aa7c48ee0e3db0" providerId="LiveId" clId="{19517A41-C47B-420C-B697-C78A6356DDAC}" dt="2024-08-24T14:29:23.544" v="433" actId="20577"/>
          <ac:spMkLst>
            <pc:docMk/>
            <pc:sldMk cId="1801894318" sldId="1093"/>
            <ac:spMk id="6" creationId="{27341E30-1523-0531-D0E1-7D6824619EE0}"/>
          </ac:spMkLst>
        </pc:spChg>
      </pc:sldChg>
      <pc:sldChg chg="delSp modSp add mod delAnim modAnim">
        <pc:chgData name="Ed Godfrey" userId="61aa7c48ee0e3db0" providerId="LiveId" clId="{19517A41-C47B-420C-B697-C78A6356DDAC}" dt="2024-08-24T14:34:41.356" v="693" actId="6549"/>
        <pc:sldMkLst>
          <pc:docMk/>
          <pc:sldMk cId="248163725" sldId="1094"/>
        </pc:sldMkLst>
        <pc:spChg chg="mod">
          <ac:chgData name="Ed Godfrey" userId="61aa7c48ee0e3db0" providerId="LiveId" clId="{19517A41-C47B-420C-B697-C78A6356DDAC}" dt="2024-08-24T14:30:53.105" v="483" actId="123"/>
          <ac:spMkLst>
            <pc:docMk/>
            <pc:sldMk cId="248163725" sldId="1094"/>
            <ac:spMk id="2" creationId="{079102CD-FBB5-CF8F-8FB9-E6AA18A790D7}"/>
          </ac:spMkLst>
        </pc:spChg>
        <pc:spChg chg="mod">
          <ac:chgData name="Ed Godfrey" userId="61aa7c48ee0e3db0" providerId="LiveId" clId="{19517A41-C47B-420C-B697-C78A6356DDAC}" dt="2024-08-24T14:30:21.861" v="460" actId="20577"/>
          <ac:spMkLst>
            <pc:docMk/>
            <pc:sldMk cId="248163725" sldId="1094"/>
            <ac:spMk id="3" creationId="{9E3293C3-2021-04F5-B3B2-149081BCD341}"/>
          </ac:spMkLst>
        </pc:spChg>
        <pc:spChg chg="mod">
          <ac:chgData name="Ed Godfrey" userId="61aa7c48ee0e3db0" providerId="LiveId" clId="{19517A41-C47B-420C-B697-C78A6356DDAC}" dt="2024-08-24T14:34:41.356" v="693" actId="6549"/>
          <ac:spMkLst>
            <pc:docMk/>
            <pc:sldMk cId="248163725" sldId="1094"/>
            <ac:spMk id="4" creationId="{74D59B51-FC45-C044-CBED-C8606FD173C1}"/>
          </ac:spMkLst>
        </pc:spChg>
        <pc:spChg chg="del">
          <ac:chgData name="Ed Godfrey" userId="61aa7c48ee0e3db0" providerId="LiveId" clId="{19517A41-C47B-420C-B697-C78A6356DDAC}" dt="2024-08-24T14:30:27.658" v="461" actId="21"/>
          <ac:spMkLst>
            <pc:docMk/>
            <pc:sldMk cId="248163725" sldId="1094"/>
            <ac:spMk id="5" creationId="{AB41D508-E349-75EE-F461-2DA026F253F6}"/>
          </ac:spMkLst>
        </pc:spChg>
      </pc:sldChg>
      <pc:sldChg chg="modSp add mod">
        <pc:chgData name="Ed Godfrey" userId="61aa7c48ee0e3db0" providerId="LiveId" clId="{19517A41-C47B-420C-B697-C78A6356DDAC}" dt="2024-08-24T14:35:51.356" v="725" actId="20577"/>
        <pc:sldMkLst>
          <pc:docMk/>
          <pc:sldMk cId="2371302019" sldId="1095"/>
        </pc:sldMkLst>
        <pc:spChg chg="mod">
          <ac:chgData name="Ed Godfrey" userId="61aa7c48ee0e3db0" providerId="LiveId" clId="{19517A41-C47B-420C-B697-C78A6356DDAC}" dt="2024-08-24T14:35:41.390" v="713" actId="20577"/>
          <ac:spMkLst>
            <pc:docMk/>
            <pc:sldMk cId="2371302019" sldId="1095"/>
            <ac:spMk id="3" creationId="{9E3293C3-2021-04F5-B3B2-149081BCD341}"/>
          </ac:spMkLst>
        </pc:spChg>
        <pc:spChg chg="mod">
          <ac:chgData name="Ed Godfrey" userId="61aa7c48ee0e3db0" providerId="LiveId" clId="{19517A41-C47B-420C-B697-C78A6356DDAC}" dt="2024-08-24T14:35:51.356" v="725" actId="20577"/>
          <ac:spMkLst>
            <pc:docMk/>
            <pc:sldMk cId="2371302019" sldId="1095"/>
            <ac:spMk id="6" creationId="{27341E30-1523-0531-D0E1-7D6824619EE0}"/>
          </ac:spMkLst>
        </pc:spChg>
      </pc:sldChg>
      <pc:sldChg chg="modSp add mod">
        <pc:chgData name="Ed Godfrey" userId="61aa7c48ee0e3db0" providerId="LiveId" clId="{19517A41-C47B-420C-B697-C78A6356DDAC}" dt="2024-08-24T14:37:22.739" v="741" actId="20577"/>
        <pc:sldMkLst>
          <pc:docMk/>
          <pc:sldMk cId="1536430832" sldId="1096"/>
        </pc:sldMkLst>
        <pc:spChg chg="mod">
          <ac:chgData name="Ed Godfrey" userId="61aa7c48ee0e3db0" providerId="LiveId" clId="{19517A41-C47B-420C-B697-C78A6356DDAC}" dt="2024-08-24T14:37:16.284" v="731" actId="115"/>
          <ac:spMkLst>
            <pc:docMk/>
            <pc:sldMk cId="1536430832" sldId="1096"/>
            <ac:spMk id="3" creationId="{9E3293C3-2021-04F5-B3B2-149081BCD341}"/>
          </ac:spMkLst>
        </pc:spChg>
        <pc:spChg chg="mod">
          <ac:chgData name="Ed Godfrey" userId="61aa7c48ee0e3db0" providerId="LiveId" clId="{19517A41-C47B-420C-B697-C78A6356DDAC}" dt="2024-08-24T14:37:22.739" v="741" actId="20577"/>
          <ac:spMkLst>
            <pc:docMk/>
            <pc:sldMk cId="1536430832" sldId="1096"/>
            <ac:spMk id="6" creationId="{27341E30-1523-0531-D0E1-7D6824619EE0}"/>
          </ac:spMkLst>
        </pc:spChg>
      </pc:sldChg>
      <pc:sldChg chg="modSp add mod">
        <pc:chgData name="Ed Godfrey" userId="61aa7c48ee0e3db0" providerId="LiveId" clId="{19517A41-C47B-420C-B697-C78A6356DDAC}" dt="2024-08-24T14:37:59.061" v="743" actId="115"/>
        <pc:sldMkLst>
          <pc:docMk/>
          <pc:sldMk cId="2874954752" sldId="1097"/>
        </pc:sldMkLst>
        <pc:spChg chg="mod">
          <ac:chgData name="Ed Godfrey" userId="61aa7c48ee0e3db0" providerId="LiveId" clId="{19517A41-C47B-420C-B697-C78A6356DDAC}" dt="2024-08-24T14:37:59.061" v="743" actId="115"/>
          <ac:spMkLst>
            <pc:docMk/>
            <pc:sldMk cId="2874954752" sldId="1097"/>
            <ac:spMk id="3" creationId="{9E3293C3-2021-04F5-B3B2-149081BCD341}"/>
          </ac:spMkLst>
        </pc:spChg>
      </pc:sldChg>
      <pc:sldChg chg="modSp add modAnim">
        <pc:chgData name="Ed Godfrey" userId="61aa7c48ee0e3db0" providerId="LiveId" clId="{19517A41-C47B-420C-B697-C78A6356DDAC}" dt="2024-08-24T14:40:22.569" v="855" actId="20577"/>
        <pc:sldMkLst>
          <pc:docMk/>
          <pc:sldMk cId="920626836" sldId="1098"/>
        </pc:sldMkLst>
        <pc:spChg chg="mod">
          <ac:chgData name="Ed Godfrey" userId="61aa7c48ee0e3db0" providerId="LiveId" clId="{19517A41-C47B-420C-B697-C78A6356DDAC}" dt="2024-08-24T14:40:22.569" v="855" actId="20577"/>
          <ac:spMkLst>
            <pc:docMk/>
            <pc:sldMk cId="920626836" sldId="1098"/>
            <ac:spMk id="4" creationId="{74D59B51-FC45-C044-CBED-C8606FD173C1}"/>
          </ac:spMkLst>
        </pc:spChg>
      </pc:sldChg>
      <pc:sldChg chg="add">
        <pc:chgData name="Ed Godfrey" userId="61aa7c48ee0e3db0" providerId="LiveId" clId="{19517A41-C47B-420C-B697-C78A6356DDAC}" dt="2024-08-24T14:42:00.653" v="856"/>
        <pc:sldMkLst>
          <pc:docMk/>
          <pc:sldMk cId="2839936729" sldId="1099"/>
        </pc:sldMkLst>
      </pc:sldChg>
      <pc:sldChg chg="add">
        <pc:chgData name="Ed Godfrey" userId="61aa7c48ee0e3db0" providerId="LiveId" clId="{19517A41-C47B-420C-B697-C78A6356DDAC}" dt="2024-08-24T14:42:19.326" v="872"/>
        <pc:sldMkLst>
          <pc:docMk/>
          <pc:sldMk cId="2184150113" sldId="110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8/23/2024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Blessings of Being Right with God</a:t>
            </a:r>
          </a:p>
          <a:p>
            <a:pPr algn="ctr"/>
            <a:r>
              <a:rPr lang="en-US" sz="3600" b="1" dirty="0">
                <a:solidFill>
                  <a:schemeClr val="tx1"/>
                </a:solidFill>
                <a:latin typeface="Avenir Next LT Pro Light" panose="020B0304020202020204" pitchFamily="34" charset="0"/>
              </a:rPr>
              <a:t>Romans 5:1</a:t>
            </a:r>
            <a:r>
              <a:rPr lang="en-US" sz="3600" b="1" dirty="0">
                <a:latin typeface="Avenir Next LT Pro Light" panose="020B0304020202020204" pitchFamily="34" charset="0"/>
              </a:rPr>
              <a:t>-11 (Part 4)</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25,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who did not spare His own Son, but delivered Him over for us all, how will He not also with Him freely give us all things?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8:32</a:t>
            </a:r>
          </a:p>
        </p:txBody>
      </p:sp>
    </p:spTree>
    <p:extLst>
      <p:ext uri="{BB962C8B-B14F-4D97-AF65-F5344CB8AC3E}">
        <p14:creationId xmlns:p14="http://schemas.microsoft.com/office/powerpoint/2010/main" val="134958335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God demonstrates His own love toward us, in that while we were yet sinners, Christ died for us. 9 Much more then, having now been justified by His blood, we shall be saved from the wrath of God through Him. </a:t>
            </a:r>
            <a:endParaRPr lang="en-US" sz="48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5:8-9</a:t>
            </a:r>
          </a:p>
        </p:txBody>
      </p:sp>
    </p:spTree>
    <p:extLst>
      <p:ext uri="{BB962C8B-B14F-4D97-AF65-F5344CB8AC3E}">
        <p14:creationId xmlns:p14="http://schemas.microsoft.com/office/powerpoint/2010/main" val="316374356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 am [presently] confident of this very thing, that He who began a good work in you [past event] will perfect it until the day of Christ Jesus [future glory].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1:6</a:t>
            </a:r>
          </a:p>
        </p:txBody>
      </p:sp>
    </p:spTree>
    <p:extLst>
      <p:ext uri="{BB962C8B-B14F-4D97-AF65-F5344CB8AC3E}">
        <p14:creationId xmlns:p14="http://schemas.microsoft.com/office/powerpoint/2010/main" val="237119009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God demonstrates His own love toward us, in that while we were yet sinners, Christ died for us. 9 Much more then, having now been justified by His blood, we shall be saved from the wrath of God through Him. </a:t>
            </a:r>
            <a:endParaRPr lang="en-US" sz="48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5:8-9</a:t>
            </a:r>
          </a:p>
        </p:txBody>
      </p:sp>
    </p:spTree>
    <p:extLst>
      <p:ext uri="{BB962C8B-B14F-4D97-AF65-F5344CB8AC3E}">
        <p14:creationId xmlns:p14="http://schemas.microsoft.com/office/powerpoint/2010/main" val="286717477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Then another angel, a third one, followed them, saying with a loud voice, “If anyone worships the beast and his image, and receives a mark on his forehead or on his hand, 10 he also will drink of the wine of the wrath of God, which is mixed in full strength in the cup of His anger; and he will be tormented with fire and brimstone in the presence of the holy angels and in the presence of the Lamb.”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14:9-10</a:t>
            </a:r>
          </a:p>
        </p:txBody>
      </p:sp>
    </p:spTree>
    <p:extLst>
      <p:ext uri="{BB962C8B-B14F-4D97-AF65-F5344CB8AC3E}">
        <p14:creationId xmlns:p14="http://schemas.microsoft.com/office/powerpoint/2010/main" val="180189431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7"/>
            </a:pPr>
            <a:r>
              <a:rPr lang="en-US" i="0" dirty="0">
                <a:solidFill>
                  <a:schemeClr val="tx1"/>
                </a:solidFill>
                <a:latin typeface="Arial" panose="020B0604020202020204" pitchFamily="34" charset="0"/>
              </a:rPr>
              <a:t>The blessing of being reconciled to God (5:10-11)</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523768"/>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10 For if while we were enemies we were reconciled to God through the death of His Son, much more, having been reconciled, we shall be saved by His life. 11 And not only this, but we also exult in God through our Lord Jesus Christ, through whom we have now received the reconciliation.</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74D59B51-FC45-C044-CBED-C8606FD173C1}"/>
              </a:ext>
            </a:extLst>
          </p:cNvPr>
          <p:cNvSpPr txBox="1"/>
          <p:nvPr/>
        </p:nvSpPr>
        <p:spPr>
          <a:xfrm>
            <a:off x="793819" y="3546290"/>
            <a:ext cx="11162563" cy="2000548"/>
          </a:xfrm>
          <a:prstGeom prst="rect">
            <a:avLst/>
          </a:prstGeom>
          <a:noFill/>
        </p:spPr>
        <p:txBody>
          <a:bodyPr wrap="square" rtlCol="0">
            <a:spAutoFit/>
          </a:bodyPr>
          <a:lstStyle/>
          <a:p>
            <a:pPr marL="742950" indent="-742950" algn="jus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What we were before being reconciled to God (10a)</a:t>
            </a:r>
            <a:r>
              <a:rPr lang="en-US" sz="3200" i="1" dirty="0">
                <a:latin typeface="Calibri" panose="020F0502020204030204" pitchFamily="34" charset="0"/>
                <a:ea typeface="Calibri" panose="020F0502020204030204" pitchFamily="34" charset="0"/>
                <a:cs typeface="Calibri" panose="020F0502020204030204" pitchFamily="34" charset="0"/>
              </a:rPr>
              <a:t> – Enemies</a:t>
            </a:r>
            <a:r>
              <a:rPr lang="en-US" sz="3200" dirty="0">
                <a:latin typeface="Calibri" panose="020F0502020204030204" pitchFamily="34" charset="0"/>
                <a:ea typeface="Calibri" panose="020F0502020204030204" pitchFamily="34" charset="0"/>
                <a:cs typeface="Calibri" panose="020F0502020204030204" pitchFamily="34" charset="0"/>
              </a:rPr>
              <a:t> </a:t>
            </a:r>
          </a:p>
          <a:p>
            <a:pPr marL="742950" indent="-742950" algn="just">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What it means to be reconciled to God (10b) - </a:t>
            </a:r>
            <a:r>
              <a:rPr lang="en-US" sz="2800" i="1" dirty="0">
                <a:latin typeface="Calibri" panose="020F0502020204030204" pitchFamily="34" charset="0"/>
                <a:ea typeface="Calibri" panose="020F0502020204030204" pitchFamily="34" charset="0"/>
                <a:cs typeface="Calibri" panose="020F0502020204030204" pitchFamily="34" charset="0"/>
              </a:rPr>
              <a:t>two estranged parties at enmity with each other brought together in peace.</a:t>
            </a:r>
          </a:p>
        </p:txBody>
      </p:sp>
    </p:spTree>
    <p:extLst>
      <p:ext uri="{BB962C8B-B14F-4D97-AF65-F5344CB8AC3E}">
        <p14:creationId xmlns:p14="http://schemas.microsoft.com/office/powerpoint/2010/main" val="24816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par>
                          <p:cTn id="12" fill="hold">
                            <p:stCondLst>
                              <p:cond delay="5500"/>
                            </p:stCondLst>
                            <p:childTnLst>
                              <p:par>
                                <p:cTn id="13" presetID="10" presetClass="entr" presetSubtype="0" fill="hold" grpId="0" nodeType="afterEffect">
                                  <p:stCondLst>
                                    <p:cond delay="50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25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He [Jesus Christ] is able also to save forever those who draw near to God through Him, since He always lives to make intercession for them.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7:25</a:t>
            </a:r>
          </a:p>
        </p:txBody>
      </p:sp>
    </p:spTree>
    <p:extLst>
      <p:ext uri="{BB962C8B-B14F-4D97-AF65-F5344CB8AC3E}">
        <p14:creationId xmlns:p14="http://schemas.microsoft.com/office/powerpoint/2010/main" val="237130201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there was a woman who for eighteen years had had a sickness caused by a spirit; and she was bent double, and could not straighten </a:t>
            </a: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up at all</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13:11</a:t>
            </a:r>
          </a:p>
        </p:txBody>
      </p:sp>
    </p:spTree>
    <p:extLst>
      <p:ext uri="{BB962C8B-B14F-4D97-AF65-F5344CB8AC3E}">
        <p14:creationId xmlns:p14="http://schemas.microsoft.com/office/powerpoint/2010/main" val="153643083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He [Jesus Christ] is able also to save </a:t>
            </a: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forever</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those who draw near to God through Him, since He always lives to make intercession for them.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7:25</a:t>
            </a:r>
          </a:p>
        </p:txBody>
      </p:sp>
    </p:spTree>
    <p:extLst>
      <p:ext uri="{BB962C8B-B14F-4D97-AF65-F5344CB8AC3E}">
        <p14:creationId xmlns:p14="http://schemas.microsoft.com/office/powerpoint/2010/main" val="2874954752"/>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7"/>
            </a:pPr>
            <a:r>
              <a:rPr lang="en-US" i="0" dirty="0">
                <a:solidFill>
                  <a:schemeClr val="tx1"/>
                </a:solidFill>
                <a:latin typeface="Arial" panose="020B0604020202020204" pitchFamily="34" charset="0"/>
              </a:rPr>
              <a:t>The blessing of being reconciled to God (5:10-11)</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523768"/>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10 For if while we were enemies we were reconciled to God through the death of His Son, much more, having been reconciled, we shall be saved by His life. 11 And not only this, but we also exult in God through our Lord Jesus Christ, through whom we have now received the reconciliation.</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74D59B51-FC45-C044-CBED-C8606FD173C1}"/>
              </a:ext>
            </a:extLst>
          </p:cNvPr>
          <p:cNvSpPr txBox="1"/>
          <p:nvPr/>
        </p:nvSpPr>
        <p:spPr>
          <a:xfrm>
            <a:off x="793819" y="3546290"/>
            <a:ext cx="11162563" cy="2985433"/>
          </a:xfrm>
          <a:prstGeom prst="rect">
            <a:avLst/>
          </a:prstGeom>
          <a:noFill/>
        </p:spPr>
        <p:txBody>
          <a:bodyPr wrap="square" rtlCol="0">
            <a:spAutoFit/>
          </a:bodyPr>
          <a:lstStyle/>
          <a:p>
            <a:pPr marL="742950" indent="-7429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What we were before being reconciled to God (10a)</a:t>
            </a:r>
            <a:r>
              <a:rPr lang="en-US" sz="3200" i="1" dirty="0">
                <a:latin typeface="Arial" panose="020B0604020202020204" pitchFamily="34" charset="0"/>
                <a:ea typeface="Calibri" panose="020F0502020204030204" pitchFamily="34" charset="0"/>
                <a:cs typeface="Arial" panose="020B0604020202020204" pitchFamily="34" charset="0"/>
              </a:rPr>
              <a:t> </a:t>
            </a:r>
            <a:r>
              <a:rPr lang="en-US" sz="3200" i="1" dirty="0">
                <a:latin typeface="Calibri" panose="020F0502020204030204" pitchFamily="34" charset="0"/>
                <a:ea typeface="Calibri" panose="020F0502020204030204" pitchFamily="34" charset="0"/>
                <a:cs typeface="Calibri" panose="020F0502020204030204" pitchFamily="34" charset="0"/>
              </a:rPr>
              <a:t>– Enemies</a:t>
            </a:r>
            <a:r>
              <a:rPr lang="en-US" sz="3200" dirty="0">
                <a:latin typeface="Calibri" panose="020F0502020204030204" pitchFamily="34" charset="0"/>
                <a:ea typeface="Calibri" panose="020F0502020204030204" pitchFamily="34" charset="0"/>
                <a:cs typeface="Calibri" panose="020F0502020204030204" pitchFamily="34" charset="0"/>
              </a:rPr>
              <a:t> </a:t>
            </a:r>
          </a:p>
          <a:p>
            <a:pPr marL="742950" indent="-7429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What it means to be reconciled to God (10b)</a:t>
            </a:r>
            <a:r>
              <a:rPr lang="en-US" sz="3200" dirty="0">
                <a:latin typeface="Calibri" panose="020F0502020204030204" pitchFamily="34" charset="0"/>
                <a:ea typeface="Calibri" panose="020F0502020204030204" pitchFamily="34" charset="0"/>
                <a:cs typeface="Calibri" panose="020F0502020204030204" pitchFamily="34" charset="0"/>
              </a:rPr>
              <a:t> - </a:t>
            </a:r>
            <a:r>
              <a:rPr lang="en-US" sz="2800" i="1" dirty="0">
                <a:latin typeface="Calibri" panose="020F0502020204030204" pitchFamily="34" charset="0"/>
                <a:ea typeface="Calibri" panose="020F0502020204030204" pitchFamily="34" charset="0"/>
                <a:cs typeface="Calibri" panose="020F0502020204030204" pitchFamily="34" charset="0"/>
              </a:rPr>
              <a:t>two estranged parties at enmity with each other brought together in peace.</a:t>
            </a:r>
          </a:p>
          <a:p>
            <a:pPr marL="742950" indent="-742950" algn="jus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The result of reconciliation with God (11) – </a:t>
            </a:r>
            <a:r>
              <a:rPr lang="en-US" sz="3200" i="1" dirty="0">
                <a:latin typeface="Calibri" panose="020F0502020204030204" pitchFamily="34" charset="0"/>
                <a:ea typeface="Calibri" panose="020F0502020204030204" pitchFamily="34" charset="0"/>
                <a:cs typeface="Calibri" panose="020F0502020204030204" pitchFamily="34" charset="0"/>
              </a:rPr>
              <a:t>our boasting in God [‘we also exult in God…’]</a:t>
            </a:r>
          </a:p>
        </p:txBody>
      </p:sp>
    </p:spTree>
    <p:extLst>
      <p:ext uri="{BB962C8B-B14F-4D97-AF65-F5344CB8AC3E}">
        <p14:creationId xmlns:p14="http://schemas.microsoft.com/office/powerpoint/2010/main" val="92062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i="1" kern="100" dirty="0">
                <a:effectLst/>
                <a:latin typeface="Calibri" panose="020F0502020204030204" pitchFamily="34" charset="0"/>
                <a:ea typeface="Calibri" panose="020F0502020204030204" pitchFamily="34" charset="0"/>
                <a:cs typeface="Times New Roman" panose="02020603050405020304" pitchFamily="18" charset="0"/>
              </a:rPr>
              <a:t>R</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having been justified by faith, we have peace with God through our Lord Jesus Christ, 2 through whom also we have obtained our introduction by faith into this grace in which we stand; and we exult in hope of the glory of God. 3 And not only this, but we also exult in our tribulations, knowing that tribulation brings about perseverance; 4 and perseverance, proven character; and proven character, hope; 5 and hope does not disappoint, because the love of God has been poured out within our hearts through the Holy Spirit who was given to us. </a:t>
            </a:r>
            <a:endParaRPr lang="en-US" sz="34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5:1-5</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peace with God (5:1)</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access to God (5:2a)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hope in the glory of God (5:2b)</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spiritual growth from God (5:3-5a)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loved by God (5:5b-8)</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preserved by God (5:9)</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reconciled to God (5:10-11)</a:t>
            </a: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a:t>
            </a:r>
          </a:p>
        </p:txBody>
      </p:sp>
    </p:spTree>
    <p:extLst>
      <p:ext uri="{BB962C8B-B14F-4D97-AF65-F5344CB8AC3E}">
        <p14:creationId xmlns:p14="http://schemas.microsoft.com/office/powerpoint/2010/main" val="28399367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750"/>
                                        <p:tgtEl>
                                          <p:spTgt spid="3">
                                            <p:txEl>
                                              <p:pRg st="4" end="4"/>
                                            </p:txEl>
                                          </p:spTgt>
                                        </p:tgtEl>
                                      </p:cBhvr>
                                    </p:animEffect>
                                  </p:childTnLst>
                                </p:cTn>
                              </p:par>
                            </p:childTnLst>
                          </p:cTn>
                        </p:par>
                        <p:par>
                          <p:cTn id="24" fill="hold">
                            <p:stCondLst>
                              <p:cond delay="875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750"/>
                                        <p:tgtEl>
                                          <p:spTgt spid="3">
                                            <p:txEl>
                                              <p:pRg st="5" end="5"/>
                                            </p:txEl>
                                          </p:spTgt>
                                        </p:tgtEl>
                                      </p:cBhvr>
                                    </p:animEffect>
                                  </p:childTnLst>
                                </p:cTn>
                              </p:par>
                            </p:childTnLst>
                          </p:cTn>
                        </p:par>
                        <p:par>
                          <p:cTn id="28" fill="hold">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Blessings of Being Right with God</a:t>
            </a:r>
          </a:p>
          <a:p>
            <a:pPr algn="ctr"/>
            <a:r>
              <a:rPr lang="en-US" sz="3600" b="1" dirty="0">
                <a:solidFill>
                  <a:schemeClr val="tx1"/>
                </a:solidFill>
                <a:latin typeface="Avenir Next LT Pro Light" panose="020B0304020202020204" pitchFamily="34" charset="0"/>
              </a:rPr>
              <a:t>Romans 5:1</a:t>
            </a:r>
            <a:r>
              <a:rPr lang="en-US" sz="3600" b="1" dirty="0">
                <a:latin typeface="Avenir Next LT Pro Light" panose="020B0304020202020204" pitchFamily="34" charset="0"/>
              </a:rPr>
              <a:t>-11 (Part 4)</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25,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18415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while we were still helpless, at the right time Christ died for the ungodly. 7 For one will hardly die for a righteous man; though perhaps for the good man someone would dare even to die. 8 But God demonstrates His own love toward us, in that while we were yet sinners, Christ died for us. 9 Much more then, having now been justified by His blood, we shall be saved from the wrath of God through Him. 10 For if while we were enemies we were reconciled to God through the death of His Son, much more, having been reconciled, we shall be saved by His life. 11 And not only this, but we also exult in God through our Lord Jesus Christ, through whom we have now received the reconciliation.</a:t>
            </a:r>
            <a:endParaRPr lang="en-US" sz="34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5:6-11</a:t>
            </a:r>
          </a:p>
        </p:txBody>
      </p:sp>
    </p:spTree>
    <p:extLst>
      <p:ext uri="{BB962C8B-B14F-4D97-AF65-F5344CB8AC3E}">
        <p14:creationId xmlns:p14="http://schemas.microsoft.com/office/powerpoint/2010/main" val="37914641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104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upon life's billows you are tempest tossed,</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you are discouraged, thinking all is lost,</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name them one by one,</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it will surprise you what the Lord hath done.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br>
              <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name them one by 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see what God hath done;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name them one by 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see what God hath done</a:t>
            </a: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ever burdened with a load of care?</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Does the cross seem heavy you are called to bear?</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a:t>
            </a:r>
            <a:r>
              <a:rPr lang="en-US" sz="28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ev'ry</a:t>
            </a: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doubt will fly,</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you will be singing as the days go by.</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 amid the conflict, whether great or small,</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not be discouraged, God is over all;</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angels will attend,</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Help and comfort give you to your journey's end.</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spcBef>
                <a:spcPts val="0"/>
              </a:spcBef>
              <a:spcAft>
                <a:spcPts val="0"/>
              </a:spcAft>
            </a:pP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name them one by 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see what God hath done;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name them one by 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see what God hath done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Count Your Blessings</a:t>
            </a:r>
          </a:p>
        </p:txBody>
      </p:sp>
    </p:spTree>
    <p:extLst>
      <p:ext uri="{BB962C8B-B14F-4D97-AF65-F5344CB8AC3E}">
        <p14:creationId xmlns:p14="http://schemas.microsoft.com/office/powerpoint/2010/main" val="92176221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Are you ever burdened with a load of care?</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Does the cross seem heavy you are called to bear?</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a:t>
            </a:r>
            <a:r>
              <a:rPr lang="en-US" sz="28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ev'ry</a:t>
            </a: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doubt will fly,</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you will be singing as the days go by.</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 amid the conflict, whether great or small,</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not be discouraged, God is over all;</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angels will attend,</a:t>
            </a:r>
            <a:b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Help and comfort give you to your journey's end.</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spcBef>
                <a:spcPts val="0"/>
              </a:spcBef>
              <a:spcAft>
                <a:spcPts val="0"/>
              </a:spcAft>
            </a:pP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name them one by 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see what God hath done;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blessings, name them one by one;</a:t>
            </a:r>
            <a:b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8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Count your many blessings, see what God hath done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Count Your Blessings</a:t>
            </a:r>
          </a:p>
        </p:txBody>
      </p:sp>
    </p:spTree>
    <p:extLst>
      <p:ext uri="{BB962C8B-B14F-4D97-AF65-F5344CB8AC3E}">
        <p14:creationId xmlns:p14="http://schemas.microsoft.com/office/powerpoint/2010/main" val="152638228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Many, O LORD my God, are the wonders which You have done, And Your thoughts toward us; There is none to compare with You. If I would declare and speak of them, They would be too numerous to count.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40:5</a:t>
            </a:r>
          </a:p>
        </p:txBody>
      </p:sp>
    </p:spTree>
    <p:extLst>
      <p:ext uri="{BB962C8B-B14F-4D97-AF65-F5344CB8AC3E}">
        <p14:creationId xmlns:p14="http://schemas.microsoft.com/office/powerpoint/2010/main" val="75434076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Let them give thanks to the LORD for His lovingkindness, And for His wonders to the sons of men!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107:31</a:t>
            </a:r>
          </a:p>
        </p:txBody>
      </p:sp>
    </p:spTree>
    <p:extLst>
      <p:ext uri="{BB962C8B-B14F-4D97-AF65-F5344CB8AC3E}">
        <p14:creationId xmlns:p14="http://schemas.microsoft.com/office/powerpoint/2010/main" val="351889992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peace with God (5:1)</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access to God (5:2a)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hope in the glory of God (5:2b)</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spiritual growth from God (5:3-5a)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loved by God (5:5b-8)</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preserved by God (5:9)</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reconciled to God (5:10-11)</a:t>
            </a: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a:t>
            </a:r>
          </a:p>
        </p:txBody>
      </p:sp>
    </p:spTree>
    <p:extLst>
      <p:ext uri="{BB962C8B-B14F-4D97-AF65-F5344CB8AC3E}">
        <p14:creationId xmlns:p14="http://schemas.microsoft.com/office/powerpoint/2010/main" val="8729363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750"/>
                                        <p:tgtEl>
                                          <p:spTgt spid="3">
                                            <p:txEl>
                                              <p:pRg st="4" end="4"/>
                                            </p:txEl>
                                          </p:spTgt>
                                        </p:tgtEl>
                                      </p:cBhvr>
                                    </p:animEffect>
                                  </p:childTnLst>
                                </p:cTn>
                              </p:par>
                            </p:childTnLst>
                          </p:cTn>
                        </p:par>
                        <p:par>
                          <p:cTn id="24" fill="hold">
                            <p:stCondLst>
                              <p:cond delay="875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750"/>
                                        <p:tgtEl>
                                          <p:spTgt spid="3">
                                            <p:txEl>
                                              <p:pRg st="5" end="5"/>
                                            </p:txEl>
                                          </p:spTgt>
                                        </p:tgtEl>
                                      </p:cBhvr>
                                    </p:animEffect>
                                  </p:childTnLst>
                                </p:cTn>
                              </p:par>
                            </p:childTnLst>
                          </p:cTn>
                        </p:par>
                        <p:par>
                          <p:cTn id="28" fill="hold">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6"/>
            </a:pPr>
            <a:r>
              <a:rPr lang="en-US" i="0" dirty="0">
                <a:solidFill>
                  <a:schemeClr val="tx1"/>
                </a:solidFill>
                <a:latin typeface="Arial" panose="020B0604020202020204" pitchFamily="34" charset="0"/>
              </a:rPr>
              <a:t>The blessing of being preserved by God (5:9)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Much more then, having now been justified by His blood, we shall be saved from the wrath of God through Him.</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74D59B51-FC45-C044-CBED-C8606FD173C1}"/>
              </a:ext>
            </a:extLst>
          </p:cNvPr>
          <p:cNvSpPr txBox="1"/>
          <p:nvPr/>
        </p:nvSpPr>
        <p:spPr>
          <a:xfrm>
            <a:off x="793819" y="2631893"/>
            <a:ext cx="11162563" cy="646331"/>
          </a:xfrm>
          <a:prstGeom prst="rect">
            <a:avLst/>
          </a:prstGeom>
          <a:noFill/>
        </p:spPr>
        <p:txBody>
          <a:bodyPr wrap="square" rtlCol="0">
            <a:spAutoFit/>
          </a:bodyPr>
          <a:lstStyle/>
          <a:p>
            <a:pPr marL="742950" indent="-742950" algn="just">
              <a:buAutoNum type="alphaUcPeriod"/>
            </a:pPr>
            <a:r>
              <a:rPr lang="en-US" sz="3600" dirty="0">
                <a:latin typeface="Calibri" panose="020F0502020204030204" pitchFamily="34" charset="0"/>
                <a:ea typeface="Calibri" panose="020F0502020204030204" pitchFamily="34" charset="0"/>
                <a:cs typeface="Calibri" panose="020F0502020204030204" pitchFamily="34" charset="0"/>
              </a:rPr>
              <a:t>The preservation of God – </a:t>
            </a:r>
            <a:r>
              <a:rPr lang="en-US" sz="3200" i="1" dirty="0">
                <a:latin typeface="Calibri" panose="020F0502020204030204" pitchFamily="34" charset="0"/>
                <a:ea typeface="Calibri" panose="020F0502020204030204" pitchFamily="34" charset="0"/>
                <a:cs typeface="Calibri" panose="020F0502020204030204" pitchFamily="34" charset="0"/>
              </a:rPr>
              <a:t>God saving us from His wrath…</a:t>
            </a:r>
            <a:endParaRPr lang="en-US" sz="3200" i="1" dirty="0"/>
          </a:p>
        </p:txBody>
      </p:sp>
      <p:sp>
        <p:nvSpPr>
          <p:cNvPr id="5" name="TextBox 4">
            <a:extLst>
              <a:ext uri="{FF2B5EF4-FFF2-40B4-BE49-F238E27FC236}">
                <a16:creationId xmlns:a16="http://schemas.microsoft.com/office/drawing/2014/main" id="{AB41D508-E349-75EE-F461-2DA026F253F6}"/>
              </a:ext>
            </a:extLst>
          </p:cNvPr>
          <p:cNvSpPr txBox="1"/>
          <p:nvPr/>
        </p:nvSpPr>
        <p:spPr>
          <a:xfrm>
            <a:off x="792109" y="3821981"/>
            <a:ext cx="11162563" cy="1138773"/>
          </a:xfrm>
          <a:prstGeom prst="rect">
            <a:avLst/>
          </a:prstGeom>
          <a:noFill/>
        </p:spPr>
        <p:txBody>
          <a:bodyPr wrap="square" rtlCol="0">
            <a:spAutoFit/>
          </a:bodyPr>
          <a:lstStyle/>
          <a:p>
            <a:pPr algn="just"/>
            <a:r>
              <a:rPr lang="en-US" sz="3600" dirty="0">
                <a:latin typeface="Calibri" panose="020F0502020204030204" pitchFamily="34" charset="0"/>
                <a:ea typeface="Calibri" panose="020F0502020204030204" pitchFamily="34" charset="0"/>
                <a:cs typeface="Calibri" panose="020F0502020204030204" pitchFamily="34" charset="0"/>
              </a:rPr>
              <a:t>An </a:t>
            </a:r>
            <a:r>
              <a:rPr lang="en-US" sz="3600" i="1" dirty="0">
                <a:latin typeface="Calibri" panose="020F0502020204030204" pitchFamily="34" charset="0"/>
                <a:ea typeface="Calibri" panose="020F0502020204030204" pitchFamily="34" charset="0"/>
                <a:cs typeface="Calibri" panose="020F0502020204030204" pitchFamily="34" charset="0"/>
              </a:rPr>
              <a:t>a fortiori</a:t>
            </a:r>
            <a:r>
              <a:rPr lang="en-US" sz="3600" dirty="0">
                <a:latin typeface="Calibri" panose="020F0502020204030204" pitchFamily="34" charset="0"/>
                <a:ea typeface="Calibri" panose="020F0502020204030204" pitchFamily="34" charset="0"/>
                <a:cs typeface="Calibri" panose="020F0502020204030204" pitchFamily="34" charset="0"/>
              </a:rPr>
              <a:t> argument - </a:t>
            </a:r>
            <a:r>
              <a:rPr lang="en-US" sz="3200" i="1" dirty="0">
                <a:latin typeface="Arial" panose="020B0604020202020204" pitchFamily="34" charset="0"/>
                <a:cs typeface="Arial" panose="020B0604020202020204" pitchFamily="34" charset="0"/>
              </a:rPr>
              <a:t>describes an argument that gives a stronger reason than one that has already been accepted. </a:t>
            </a:r>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4010</TotalTime>
  <Words>1575</Words>
  <Application>Microsoft Office PowerPoint</Application>
  <PresentationFormat>Widescreen</PresentationFormat>
  <Paragraphs>77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33</cp:revision>
  <dcterms:created xsi:type="dcterms:W3CDTF">2022-12-30T16:15:56Z</dcterms:created>
  <dcterms:modified xsi:type="dcterms:W3CDTF">2024-08-24T14:42:28Z</dcterms:modified>
</cp:coreProperties>
</file>